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7" r:id="rId2"/>
    <p:sldId id="258" r:id="rId3"/>
    <p:sldId id="259" r:id="rId4"/>
    <p:sldId id="264" r:id="rId5"/>
    <p:sldId id="265" r:id="rId6"/>
    <p:sldId id="266" r:id="rId7"/>
    <p:sldId id="261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86423" autoAdjust="0"/>
  </p:normalViewPr>
  <p:slideViewPr>
    <p:cSldViewPr snapToGrid="0" snapToObjects="1">
      <p:cViewPr>
        <p:scale>
          <a:sx n="96" d="100"/>
          <a:sy n="96" d="100"/>
        </p:scale>
        <p:origin x="-896" y="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30/05/19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30/05/19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30/05/19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30/05/19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30/05/19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30/05/19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30/05/19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30/05/19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30/05/19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30/05/19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30/05/19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30/05/19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30/05/19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30/05/19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Immagine 6" descr="812_exa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780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134200" y="1780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-449759" y="1047981"/>
            <a:ext cx="95937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 VENTAGLIO DEGLI ANGOLI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1968" y="2447514"/>
            <a:ext cx="86018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 l’intervento dell’architetto Farina Ilaria</a:t>
            </a:r>
          </a:p>
          <a:p>
            <a:pPr algn="ctr"/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le classi terze del Plesso </a:t>
            </a:r>
            <a:r>
              <a:rPr lang="it-IT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Rodari</a:t>
            </a:r>
            <a:endParaRPr lang="it-IT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hanno effettuato un laboratorio </a:t>
            </a:r>
          </a:p>
          <a:p>
            <a:pPr algn="ctr"/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sulla costruzione degli angoli.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23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343975"/>
            <a:ext cx="7583488" cy="1150993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OBIETTIVI DI APPRENDIMENTO</a:t>
            </a:r>
            <a:br>
              <a:rPr lang="it-IT" sz="3600" dirty="0" smtClean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5675" y="2037390"/>
            <a:ext cx="7232650" cy="3853823"/>
          </a:xfrm>
        </p:spPr>
        <p:txBody>
          <a:bodyPr/>
          <a:lstStyle/>
          <a:p>
            <a:r>
              <a:rPr lang="it-IT" dirty="0" smtClean="0"/>
              <a:t>Scoprire e acquisire il concetto di angolo</a:t>
            </a:r>
          </a:p>
          <a:p>
            <a:r>
              <a:rPr lang="it-IT" dirty="0" smtClean="0"/>
              <a:t>Scoprire l’angolo come cambio direzione </a:t>
            </a:r>
            <a:r>
              <a:rPr lang="it-IT" dirty="0" smtClean="0"/>
              <a:t> </a:t>
            </a:r>
            <a:r>
              <a:rPr lang="it-IT" dirty="0" smtClean="0"/>
              <a:t>e rotazione</a:t>
            </a:r>
          </a:p>
          <a:p>
            <a:r>
              <a:rPr lang="it-IT" dirty="0" smtClean="0"/>
              <a:t>Classificazione degli angoli</a:t>
            </a:r>
          </a:p>
          <a:p>
            <a:r>
              <a:rPr lang="it-IT" dirty="0" smtClean="0"/>
              <a:t>Misurare gli angoli</a:t>
            </a:r>
            <a:endParaRPr lang="it-IT" dirty="0"/>
          </a:p>
        </p:txBody>
      </p:sp>
      <p:pic>
        <p:nvPicPr>
          <p:cNvPr id="4" name="Immagine 3" descr="Schermata 2019-05-26 alle 13.04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17" y="4222388"/>
            <a:ext cx="4106578" cy="24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4000" dirty="0" smtClean="0"/>
              <a:t>Approccio metodologico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it-IT" sz="2800" dirty="0" smtClean="0"/>
              <a:t>L’approccio metodologico è di natura principalmente operativa in modo che gli alunni possano scoprire autonomamente e direttamente l’elemento angolo con proprietà e caratteristiche.</a:t>
            </a:r>
            <a:endParaRPr lang="it-IT" sz="2800" dirty="0"/>
          </a:p>
        </p:txBody>
      </p:sp>
      <p:pic>
        <p:nvPicPr>
          <p:cNvPr id="5" name="Immagine 4" descr="Schermata 2019-05-25 alle 19.31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4074780"/>
            <a:ext cx="3626665" cy="24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8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5675" y="608572"/>
            <a:ext cx="7232650" cy="5282642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Tutti gli alunni organizzati a piccoli gruppi hanno contribuito per la realizzazione di un cartellone costruendo angoli di diverse misure su cartoncini colorati.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Schermata 2019-05-25 alle 19.32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2" y="3175152"/>
            <a:ext cx="3155985" cy="2407825"/>
          </a:xfrm>
          <a:prstGeom prst="rect">
            <a:avLst/>
          </a:prstGeom>
        </p:spPr>
      </p:pic>
      <p:pic>
        <p:nvPicPr>
          <p:cNvPr id="6" name="Immagine 5" descr="Schermata 2019-05-25 alle 19.31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3" y="2989935"/>
            <a:ext cx="3518703" cy="32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4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_20190509_11433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b="10448"/>
          <a:stretch>
            <a:fillRect/>
          </a:stretch>
        </p:blipFill>
        <p:spPr>
          <a:xfrm>
            <a:off x="595901" y="727639"/>
            <a:ext cx="3200596" cy="2619501"/>
          </a:xfrm>
        </p:spPr>
      </p:pic>
      <p:pic>
        <p:nvPicPr>
          <p:cNvPr id="5" name="Immagine 4" descr="IMG_20190509_11452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3810183"/>
            <a:ext cx="3372196" cy="2566583"/>
          </a:xfrm>
          <a:prstGeom prst="rect">
            <a:avLst/>
          </a:prstGeom>
        </p:spPr>
      </p:pic>
      <p:pic>
        <p:nvPicPr>
          <p:cNvPr id="6" name="Immagine 5" descr="IMG_20190509_11435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99" y="508024"/>
            <a:ext cx="3548467" cy="2839116"/>
          </a:xfrm>
          <a:prstGeom prst="rect">
            <a:avLst/>
          </a:prstGeom>
        </p:spPr>
      </p:pic>
      <p:pic>
        <p:nvPicPr>
          <p:cNvPr id="3" name="Immagine 2" descr="Schermata 2019-05-27 alle 09.37.3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56" y="3969902"/>
            <a:ext cx="4156964" cy="260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5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artellone angoli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t="-23927" r="-4207" b="2697"/>
          <a:stretch/>
        </p:blipFill>
        <p:spPr>
          <a:xfrm rot="5400000">
            <a:off x="2983994" y="-1541999"/>
            <a:ext cx="5463909" cy="10558837"/>
          </a:xfrm>
        </p:spPr>
      </p:pic>
    </p:spTree>
    <p:extLst>
      <p:ext uri="{BB962C8B-B14F-4D97-AF65-F5344CB8AC3E}">
        <p14:creationId xmlns:p14="http://schemas.microsoft.com/office/powerpoint/2010/main" val="71177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5268" y="291056"/>
            <a:ext cx="8095665" cy="6231238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L’ architetto  con la collaborazione di alcuni alunni ha disegnato i vari angoli sul pavimento vicino alla porta di ciascuna delle quattro aule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pic>
        <p:nvPicPr>
          <p:cNvPr id="2" name="Immagine 1" descr="Schermata 2019-05-27 alle 22.40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7" y="2394595"/>
            <a:ext cx="4372107" cy="3291604"/>
          </a:xfrm>
          <a:prstGeom prst="rect">
            <a:avLst/>
          </a:prstGeom>
        </p:spPr>
      </p:pic>
      <p:pic>
        <p:nvPicPr>
          <p:cNvPr id="5" name="Immagine 4" descr="IMG_20190509_11471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10" y="3728844"/>
            <a:ext cx="3928779" cy="279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4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Schermata 2019-05-27 alle 09.36.5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2764" y="3491659"/>
            <a:ext cx="3082270" cy="3065593"/>
          </a:xfrm>
        </p:spPr>
      </p:pic>
      <p:pic>
        <p:nvPicPr>
          <p:cNvPr id="7" name="Immagine 6" descr="Schermata 2019-05-27 alle 09.37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7" y="3491659"/>
            <a:ext cx="3569935" cy="305709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230224" y="899629"/>
            <a:ext cx="69448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it-IT" sz="2800" dirty="0">
                <a:solidFill>
                  <a:schemeClr val="bg1"/>
                </a:solidFill>
              </a:rPr>
              <a:t>T</a:t>
            </a:r>
            <a:r>
              <a:rPr lang="it-IT" sz="24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</a:rPr>
              <a:t>u</a:t>
            </a:r>
            <a:r>
              <a:rPr lang="it-IT" sz="2800" dirty="0">
                <a:solidFill>
                  <a:schemeClr val="bg1"/>
                </a:solidFill>
              </a:rPr>
              <a:t>tti gli alunni organizzati a piccoli gruppi hanno  contribuito alla realizzazione di un cartellone costruendo angoli di diverse misure su cartoncini colorati.</a:t>
            </a:r>
          </a:p>
        </p:txBody>
      </p:sp>
    </p:spTree>
    <p:extLst>
      <p:ext uri="{BB962C8B-B14F-4D97-AF65-F5344CB8AC3E}">
        <p14:creationId xmlns:p14="http://schemas.microsoft.com/office/powerpoint/2010/main" val="203447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Schermata 2019-05-27 alle 22.50.2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1" b="-36400"/>
          <a:stretch/>
        </p:blipFill>
        <p:spPr>
          <a:xfrm>
            <a:off x="820150" y="542421"/>
            <a:ext cx="7751730" cy="7784087"/>
          </a:xfrm>
        </p:spPr>
      </p:pic>
    </p:spTree>
    <p:extLst>
      <p:ext uri="{BB962C8B-B14F-4D97-AF65-F5344CB8AC3E}">
        <p14:creationId xmlns:p14="http://schemas.microsoft.com/office/powerpoint/2010/main" val="164084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tate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Estate.thmx</Template>
  <TotalTime>325</TotalTime>
  <Words>140</Words>
  <Application>Microsoft Macintosh PowerPoint</Application>
  <PresentationFormat>Presentazione su schermo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Estate</vt:lpstr>
      <vt:lpstr>Presentazione di PowerPoint</vt:lpstr>
      <vt:lpstr>  OBIETTIVI DI APPRENDIMENTO </vt:lpstr>
      <vt:lpstr> Approccio metodologico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 “G. Cavalcanti” (MI)</dc:title>
  <dc:creator>Mariella Musumeci</dc:creator>
  <cp:lastModifiedBy>Mariella Musumeci</cp:lastModifiedBy>
  <cp:revision>22</cp:revision>
  <dcterms:created xsi:type="dcterms:W3CDTF">2019-05-25T13:49:02Z</dcterms:created>
  <dcterms:modified xsi:type="dcterms:W3CDTF">2019-05-30T18:24:03Z</dcterms:modified>
</cp:coreProperties>
</file>